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 showGuides="1">
      <p:cViewPr>
        <p:scale>
          <a:sx n="77" d="100"/>
          <a:sy n="77" d="100"/>
        </p:scale>
        <p:origin x="226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3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7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3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4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6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5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9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1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1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3/31/2022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eedgeiger?utm_source=unsplash&amp;utm_medium=referral&amp;utm_content=creditCopyText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splash.com/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DA0203-BFB4-49DB-A205-51AD7549D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16C6DE2-E3A8-8A65-AD2D-0AF84A424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40" r="1" b="1"/>
          <a:stretch/>
        </p:blipFill>
        <p:spPr>
          <a:xfrm>
            <a:off x="5355" y="10"/>
            <a:ext cx="12186645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2F1BB8-9F6C-45D6-898D-65348D26B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493446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2158C-E397-490F-A37E-AC41BD0F5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40" y="1143294"/>
            <a:ext cx="9923708" cy="1020188"/>
          </a:xfrm>
        </p:spPr>
        <p:txBody>
          <a:bodyPr anchor="t">
            <a:normAutofit/>
          </a:bodyPr>
          <a:lstStyle/>
          <a:p>
            <a:pPr algn="l"/>
            <a:r>
              <a:rPr lang="en-GB" sz="6000" dirty="0">
                <a:solidFill>
                  <a:srgbClr val="FFFFFF"/>
                </a:solidFill>
              </a:rPr>
              <a:t>The Classroom in 2050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FA734-C6DD-4070-974A-8F3A81DCAF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40" y="2315053"/>
            <a:ext cx="9923711" cy="818775"/>
          </a:xfrm>
        </p:spPr>
        <p:txBody>
          <a:bodyPr anchor="t">
            <a:normAutofit/>
          </a:bodyPr>
          <a:lstStyle/>
          <a:p>
            <a:pPr algn="l"/>
            <a:r>
              <a:rPr lang="en-GB" sz="2200" dirty="0">
                <a:solidFill>
                  <a:srgbClr val="FFFFFF"/>
                </a:solidFill>
              </a:rPr>
              <a:t>Do we dare go there!?</a:t>
            </a:r>
          </a:p>
        </p:txBody>
      </p:sp>
    </p:spTree>
    <p:extLst>
      <p:ext uri="{BB962C8B-B14F-4D97-AF65-F5344CB8AC3E}">
        <p14:creationId xmlns:p14="http://schemas.microsoft.com/office/powerpoint/2010/main" val="19296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C52008-5F5A-4B7E-AA3B-A4F58595FA18}"/>
              </a:ext>
            </a:extLst>
          </p:cNvPr>
          <p:cNvSpPr txBox="1"/>
          <p:nvPr/>
        </p:nvSpPr>
        <p:spPr>
          <a:xfrm>
            <a:off x="859899" y="581341"/>
            <a:ext cx="1071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The classroom in 2050 will be inclusive, open, and outdoors.</a:t>
            </a:r>
          </a:p>
        </p:txBody>
      </p:sp>
      <p:pic>
        <p:nvPicPr>
          <p:cNvPr id="4" name="Google Shape;115;p17">
            <a:extLst>
              <a:ext uri="{FF2B5EF4-FFF2-40B4-BE49-F238E27FC236}">
                <a16:creationId xmlns:a16="http://schemas.microsoft.com/office/drawing/2014/main" id="{5C80518C-1ED3-4165-A65C-C175411720D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06157" y="1285193"/>
            <a:ext cx="6986554" cy="53941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26BFC-3BCC-4B67-A850-33D50C15B2CD}"/>
              </a:ext>
            </a:extLst>
          </p:cNvPr>
          <p:cNvSpPr txBox="1"/>
          <p:nvPr/>
        </p:nvSpPr>
        <p:spPr>
          <a:xfrm>
            <a:off x="620197" y="6049635"/>
            <a:ext cx="4115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Photo by Angela McLeish</a:t>
            </a:r>
          </a:p>
        </p:txBody>
      </p:sp>
    </p:spTree>
    <p:extLst>
      <p:ext uri="{BB962C8B-B14F-4D97-AF65-F5344CB8AC3E}">
        <p14:creationId xmlns:p14="http://schemas.microsoft.com/office/powerpoint/2010/main" val="328064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D10148-7F22-4371-BB6D-81338D945443}"/>
              </a:ext>
            </a:extLst>
          </p:cNvPr>
          <p:cNvSpPr txBox="1"/>
          <p:nvPr/>
        </p:nvSpPr>
        <p:spPr>
          <a:xfrm>
            <a:off x="5425843" y="2459504"/>
            <a:ext cx="6013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Students will learn from teachers, teachers will learn from students. Cooperation, respect, valuing individuals will be key.</a:t>
            </a:r>
          </a:p>
        </p:txBody>
      </p:sp>
      <p:pic>
        <p:nvPicPr>
          <p:cNvPr id="4" name="Picture 3" descr="A picture containing outdoor, tree, nature, rock&#10;&#10;Description automatically generated">
            <a:extLst>
              <a:ext uri="{FF2B5EF4-FFF2-40B4-BE49-F238E27FC236}">
                <a16:creationId xmlns:a16="http://schemas.microsoft.com/office/drawing/2014/main" id="{04C1DECB-E3BB-45D6-8093-7CCAF399E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5" y="199837"/>
            <a:ext cx="4438401" cy="6658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FF379-C699-4DEF-B103-F25567A68C8D}"/>
              </a:ext>
            </a:extLst>
          </p:cNvPr>
          <p:cNvSpPr txBox="1"/>
          <p:nvPr/>
        </p:nvSpPr>
        <p:spPr>
          <a:xfrm>
            <a:off x="5142056" y="6488668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Photo by </a:t>
            </a:r>
            <a:r>
              <a:rPr lang="en-GB" dirty="0">
                <a:hlinkClick r:id="rId3"/>
              </a:rPr>
              <a:t>Reed Geiger</a:t>
            </a:r>
            <a:r>
              <a:rPr lang="en-GB" dirty="0"/>
              <a:t> on </a:t>
            </a:r>
            <a:r>
              <a:rPr lang="en-GB" dirty="0" err="1">
                <a:hlinkClick r:id="rId4"/>
              </a:rPr>
              <a:t>Unsplash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58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ng multiracial friends">
            <a:extLst>
              <a:ext uri="{FF2B5EF4-FFF2-40B4-BE49-F238E27FC236}">
                <a16:creationId xmlns:a16="http://schemas.microsoft.com/office/drawing/2014/main" id="{D71DF306-96A5-4C88-9261-36BDC2675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4" y="859899"/>
            <a:ext cx="7030586" cy="4687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27C27-7859-4413-AC0C-E07B1C5D94D6}"/>
              </a:ext>
            </a:extLst>
          </p:cNvPr>
          <p:cNvSpPr txBox="1"/>
          <p:nvPr/>
        </p:nvSpPr>
        <p:spPr>
          <a:xfrm>
            <a:off x="8599245" y="1804578"/>
            <a:ext cx="2616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Play will be in the curriculum, in every grade.</a:t>
            </a:r>
          </a:p>
        </p:txBody>
      </p:sp>
    </p:spTree>
    <p:extLst>
      <p:ext uri="{BB962C8B-B14F-4D97-AF65-F5344CB8AC3E}">
        <p14:creationId xmlns:p14="http://schemas.microsoft.com/office/powerpoint/2010/main" val="113313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etch of outdoor things">
            <a:extLst>
              <a:ext uri="{FF2B5EF4-FFF2-40B4-BE49-F238E27FC236}">
                <a16:creationId xmlns:a16="http://schemas.microsoft.com/office/drawing/2014/main" id="{044E942B-3321-46B9-8318-B85645C69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57" y="967492"/>
            <a:ext cx="9094117" cy="58905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ECC79-6449-4B1C-8EA5-9000B6FC2036}"/>
              </a:ext>
            </a:extLst>
          </p:cNvPr>
          <p:cNvSpPr txBox="1"/>
          <p:nvPr/>
        </p:nvSpPr>
        <p:spPr>
          <a:xfrm>
            <a:off x="269823" y="0"/>
            <a:ext cx="19487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One can always dream!</a:t>
            </a:r>
          </a:p>
        </p:txBody>
      </p:sp>
    </p:spTree>
    <p:extLst>
      <p:ext uri="{BB962C8B-B14F-4D97-AF65-F5344CB8AC3E}">
        <p14:creationId xmlns:p14="http://schemas.microsoft.com/office/powerpoint/2010/main" val="3009201046"/>
      </p:ext>
    </p:extLst>
  </p:cSld>
  <p:clrMapOvr>
    <a:masterClrMapping/>
  </p:clrMapOvr>
</p:sld>
</file>

<file path=ppt/theme/theme1.xml><?xml version="1.0" encoding="utf-8"?>
<a:theme xmlns:a="http://schemas.openxmlformats.org/drawingml/2006/main" name="Celebration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1141</TotalTime>
  <Words>71</Words>
  <Application>Microsoft Office PowerPoint</Application>
  <PresentationFormat>Widescreen</PresentationFormat>
  <Paragraphs>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AvenirNext LT Pro Medium</vt:lpstr>
      <vt:lpstr>Calibri</vt:lpstr>
      <vt:lpstr>Gill Sans Nova</vt:lpstr>
      <vt:lpstr>CelebrationVTI</vt:lpstr>
      <vt:lpstr>The Classroom in 2050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Classroom in 2050 </dc:title>
  <dc:creator>Markus Sikkel</dc:creator>
  <cp:lastModifiedBy>Markus Sikkel</cp:lastModifiedBy>
  <cp:revision>2</cp:revision>
  <dcterms:created xsi:type="dcterms:W3CDTF">2022-03-31T22:16:52Z</dcterms:created>
  <dcterms:modified xsi:type="dcterms:W3CDTF">2022-04-01T17:18:49Z</dcterms:modified>
</cp:coreProperties>
</file>